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75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17"/>
  </p:normalViewPr>
  <p:slideViewPr>
    <p:cSldViewPr snapToGrid="0">
      <p:cViewPr varScale="1">
        <p:scale>
          <a:sx n="135" d="100"/>
          <a:sy n="135" d="100"/>
        </p:scale>
        <p:origin x="2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41F1C-F8E3-EACC-ACCB-093A02D1F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C4210D-3DF9-D9D5-409C-E836C04AC6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DA50A-D598-AD50-8DAE-E2CBF74FF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03CDA-2E23-6CD7-0BF9-20F26409C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F9D29-E902-AA6C-CC38-15C610C19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922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6341F-F861-A41E-9718-B2130D240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ACBAA-5243-DCCE-2381-092F91E40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E7718-7176-05D6-4F21-0A33C218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9B38A6-7F0F-F824-2CB0-62B61A4FA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82292-C84F-A34C-D51A-D0B805B16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4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446DF7-BCA3-1C3C-2A0D-F80309D231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BACB82-4B3A-2A96-7065-D4D7339491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50518-B8CA-9B6E-33C4-DC1B3DEB6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016A6-9C5E-5CB7-F986-2E32C3286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16363-3FB7-0703-8B17-F14274B69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3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7F8C2-E6D7-2739-9E7C-6F0B99A20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B3DE1-3951-B0AF-ABB4-3DA9F3731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80A27-7767-38DF-F62E-E304E2C77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9974B9-A709-4EB7-7E59-90397655F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D8980-F89D-C017-E31E-754CE5209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14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0A1D0-58EC-4701-2396-84FC18ED4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CB25C9-8F51-711D-0039-6293FE839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270E4-7514-DB1E-AFD1-98E30FAB3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C7652-1639-F7F7-F729-5594772F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F9769-432B-9971-2A23-AB76CDA7A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167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3D1A6-B46C-49A5-180F-9851F8E3D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D029D-9873-82F2-8678-B34D66FB90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DF17FE-7406-2035-7842-0A5F93F9B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6D6F4F-D1B0-B02B-3C33-1E7A9B342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BD033-E500-349C-491C-665491ACF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173983-988B-B66E-D0B5-30AF5EA33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349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C3BE4-97AC-3E3B-8B0A-571775E0F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800A3-BEB6-43C7-E3E1-8F077A054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211AD-4BF8-BA0F-3FE1-BB5AA7021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4E7AB9-5542-00FA-4A6A-397541E05B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B153EE-3DCD-BA54-8BD0-9A94B8D86B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FF709B-7D91-479F-07B6-B505E7E89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5A1266-9F7B-7CE8-4DC7-0654C1049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D8EC78-0D71-1DB4-26E9-17D32C79A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932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83A5A-5A52-2678-31A5-5D5E52568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D0B5DB-05EA-FCDC-95BE-1030E5EFA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0928A-0F4A-9E38-BD00-2C6943A61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217649-3E31-880F-5601-40EBF85C4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644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C361F1-32A2-4B21-B6FB-5DC3BAA90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2DD25D-CAAA-12DE-ADDC-13DE2307F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0876CF-4BB5-4043-CF0C-50A89B8EA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20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B5616-AAC9-6FA9-7F7A-C873656DF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5A74A-1DDC-52F6-653D-CF5C50E56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C02078-1854-FF48-4137-17ACAA152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0CD444-7A48-E917-6C0C-7CC28ED72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CC26F-EEA0-317D-4E3C-377E8891C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8100D-F3F6-5E86-A9B2-E4FE8BC97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155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37A52-9CEF-5E1C-A9A9-CF912839B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948B98-D6C6-1D5A-CA91-E081D2117E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A5B33-7ABF-7EDF-9C2F-B69F2A661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9114E-7102-08D9-6DF1-9F9759E3D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6233B-2298-C21F-207D-094935DB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1DD0-DB37-ABAB-F575-021CE940C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349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8BC796-63A7-FDEE-AAAC-BE2263794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BDAFE-B81A-3C53-F9F4-F7E28B667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5C118-4623-71F6-EE16-6507D069B6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98F337-4780-CE4A-9289-186991F3EAC0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5D5A6-7A46-461D-20A4-6C5E110B8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54840-8F51-1272-605F-9702B24076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DB91E0-9BD3-1A4D-B8A4-A8145D6E9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732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60429B-6C82-2785-BED4-2A64BBC1A1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08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9301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D4DFF9-C8DB-452D-50D8-4047794F9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4404" y="643467"/>
            <a:ext cx="952319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233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lose-up of a white paper&#10;&#10;Description automatically generated">
            <a:extLst>
              <a:ext uri="{FF2B5EF4-FFF2-40B4-BE49-F238E27FC236}">
                <a16:creationId xmlns:a16="http://schemas.microsoft.com/office/drawing/2014/main" id="{EF210736-7C84-DA2D-4997-F3EBEE783B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4404" y="643467"/>
            <a:ext cx="952319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083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5930E0-5F5F-883D-7303-4F3AC5A18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666" y="457200"/>
            <a:ext cx="11006667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97132A-5312-CE63-94E6-758591E375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1541"/>
          <a:stretch/>
        </p:blipFill>
        <p:spPr>
          <a:xfrm>
            <a:off x="838200" y="754148"/>
            <a:ext cx="10515600" cy="499557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9662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DA1A94-01BA-A0C9-F31B-C5E05F1593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b="23377"/>
          <a:stretch/>
        </p:blipFill>
        <p:spPr>
          <a:xfrm>
            <a:off x="643467" y="838706"/>
            <a:ext cx="10905066" cy="518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581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8BBD5E-239E-D7AE-9CBF-5E26907B65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t="2396" b="15049"/>
          <a:stretch/>
        </p:blipFill>
        <p:spPr>
          <a:xfrm>
            <a:off x="653815" y="643467"/>
            <a:ext cx="1088436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538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1E50D0-165E-49CF-0376-9F12E76DA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77344" y="643467"/>
            <a:ext cx="863731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2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32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5D8F18-D136-0DD3-2363-DEF8E06CF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53886" y="643467"/>
            <a:ext cx="768422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5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D4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white board with black text&#10;&#10;Description automatically generated">
            <a:extLst>
              <a:ext uri="{FF2B5EF4-FFF2-40B4-BE49-F238E27FC236}">
                <a16:creationId xmlns:a16="http://schemas.microsoft.com/office/drawing/2014/main" id="{5EA76F2D-A69A-76FA-B77A-D6449EE4AB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30829" y="643467"/>
            <a:ext cx="793034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379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white paper with black text&#10;&#10;Description automatically generated">
            <a:extLst>
              <a:ext uri="{FF2B5EF4-FFF2-40B4-BE49-F238E27FC236}">
                <a16:creationId xmlns:a16="http://schemas.microsoft.com/office/drawing/2014/main" id="{892E0110-E9B0-77E4-0863-838E4A957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44315" y="643467"/>
            <a:ext cx="810336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251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white paper with black text&#10;&#10;Description automatically generated">
            <a:extLst>
              <a:ext uri="{FF2B5EF4-FFF2-40B4-BE49-F238E27FC236}">
                <a16:creationId xmlns:a16="http://schemas.microsoft.com/office/drawing/2014/main" id="{DCC61D29-62BF-3A59-9217-19D5D4435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34404" y="643467"/>
            <a:ext cx="9523191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68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PRAVEEN KUMAR SINGH</dc:creator>
  <cp:lastModifiedBy>PRAVEEN KUMAR SINGH</cp:lastModifiedBy>
  <cp:revision>10</cp:revision>
  <dcterms:created xsi:type="dcterms:W3CDTF">2023-12-01T10:15:41Z</dcterms:created>
  <dcterms:modified xsi:type="dcterms:W3CDTF">2023-12-01T10:34:36Z</dcterms:modified>
</cp:coreProperties>
</file>

<file path=docProps/thumbnail.jpeg>
</file>